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8" r:id="rId3"/>
    <p:sldId id="284" r:id="rId4"/>
    <p:sldId id="260" r:id="rId5"/>
    <p:sldId id="267" r:id="rId6"/>
    <p:sldId id="269" r:id="rId7"/>
    <p:sldId id="268" r:id="rId8"/>
    <p:sldId id="270" r:id="rId9"/>
    <p:sldId id="271" r:id="rId10"/>
    <p:sldId id="259" r:id="rId11"/>
    <p:sldId id="287" r:id="rId12"/>
    <p:sldId id="285" r:id="rId13"/>
    <p:sldId id="261" r:id="rId14"/>
    <p:sldId id="262" r:id="rId15"/>
    <p:sldId id="263" r:id="rId16"/>
    <p:sldId id="264" r:id="rId17"/>
    <p:sldId id="265" r:id="rId18"/>
    <p:sldId id="266" r:id="rId19"/>
    <p:sldId id="286" r:id="rId20"/>
    <p:sldId id="272" r:id="rId21"/>
    <p:sldId id="275" r:id="rId22"/>
    <p:sldId id="278" r:id="rId23"/>
    <p:sldId id="273" r:id="rId24"/>
    <p:sldId id="276" r:id="rId25"/>
    <p:sldId id="274" r:id="rId26"/>
    <p:sldId id="277" r:id="rId27"/>
    <p:sldId id="279" r:id="rId28"/>
    <p:sldId id="280" r:id="rId29"/>
    <p:sldId id="281" r:id="rId30"/>
    <p:sldId id="282" r:id="rId31"/>
    <p:sldId id="28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AF940-0765-47C2-9728-E15B5DBC0842}" v="4" dt="2022-05-29T08:40:07.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237364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388647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5005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3285906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4437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2330709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1831348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385800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268986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C86E083-A2F6-4F0D-89F1-B5E6AC85E0EC}" type="datetimeFigureOut">
              <a:rPr lang="tr-TR" smtClean="0"/>
              <a:t>6.06.2022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281779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C86E083-A2F6-4F0D-89F1-B5E6AC85E0EC}" type="datetimeFigureOut">
              <a:rPr lang="tr-TR" smtClean="0"/>
              <a:t>6.06.2022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191363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C86E083-A2F6-4F0D-89F1-B5E6AC85E0EC}" type="datetimeFigureOut">
              <a:rPr lang="tr-TR" smtClean="0"/>
              <a:t>6.06.2022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44734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C86E083-A2F6-4F0D-89F1-B5E6AC85E0EC}" type="datetimeFigureOut">
              <a:rPr lang="tr-TR" smtClean="0"/>
              <a:t>6.06.2022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317347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6E083-A2F6-4F0D-89F1-B5E6AC85E0EC}" type="datetimeFigureOut">
              <a:rPr lang="tr-TR" smtClean="0"/>
              <a:t>6.06.2022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94777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C86E083-A2F6-4F0D-89F1-B5E6AC85E0EC}" type="datetimeFigureOut">
              <a:rPr lang="tr-TR" smtClean="0"/>
              <a:t>6.06.2022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512082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C86E083-A2F6-4F0D-89F1-B5E6AC85E0EC}" type="datetimeFigureOut">
              <a:rPr lang="tr-TR" smtClean="0"/>
              <a:t>6.06.2022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79CDE24-39F8-464B-9DAF-9D006BFF35E1}" type="slidenum">
              <a:rPr lang="tr-TR" smtClean="0"/>
              <a:t>‹#›</a:t>
            </a:fld>
            <a:endParaRPr lang="tr-TR"/>
          </a:p>
        </p:txBody>
      </p:sp>
    </p:spTree>
    <p:extLst>
      <p:ext uri="{BB962C8B-B14F-4D97-AF65-F5344CB8AC3E}">
        <p14:creationId xmlns:p14="http://schemas.microsoft.com/office/powerpoint/2010/main" val="189128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86E083-A2F6-4F0D-89F1-B5E6AC85E0EC}" type="datetimeFigureOut">
              <a:rPr lang="tr-TR" smtClean="0"/>
              <a:t>6.06.2022</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79CDE24-39F8-464B-9DAF-9D006BFF35E1}" type="slidenum">
              <a:rPr lang="tr-TR" smtClean="0"/>
              <a:t>‹#›</a:t>
            </a:fld>
            <a:endParaRPr lang="tr-TR"/>
          </a:p>
        </p:txBody>
      </p:sp>
    </p:spTree>
    <p:extLst>
      <p:ext uri="{BB962C8B-B14F-4D97-AF65-F5344CB8AC3E}">
        <p14:creationId xmlns:p14="http://schemas.microsoft.com/office/powerpoint/2010/main" val="4706366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1DBF0A-29D5-DDB7-916A-E317E64450AC}"/>
              </a:ext>
            </a:extLst>
          </p:cNvPr>
          <p:cNvSpPr>
            <a:spLocks noGrp="1"/>
          </p:cNvSpPr>
          <p:nvPr>
            <p:ph type="ctrTitle"/>
          </p:nvPr>
        </p:nvSpPr>
        <p:spPr>
          <a:xfrm>
            <a:off x="5944998" y="2035785"/>
            <a:ext cx="4064212" cy="2786430"/>
          </a:xfrm>
        </p:spPr>
        <p:txBody>
          <a:bodyPr>
            <a:noAutofit/>
          </a:bodyPr>
          <a:lstStyle/>
          <a:p>
            <a:pPr algn="ctr">
              <a:lnSpc>
                <a:spcPct val="90000"/>
              </a:lnSpc>
            </a:pPr>
            <a:r>
              <a:rPr lang="tr-TR" sz="4800" dirty="0">
                <a:solidFill>
                  <a:schemeClr val="accent2">
                    <a:lumMod val="75000"/>
                  </a:schemeClr>
                </a:solidFill>
              </a:rPr>
              <a:t>HACI FAHRİ ZÜMBÜL İMAM HATİP ORTAOKULU </a:t>
            </a:r>
          </a:p>
        </p:txBody>
      </p:sp>
      <p:pic>
        <p:nvPicPr>
          <p:cNvPr id="5" name="Resim 4">
            <a:extLst>
              <a:ext uri="{FF2B5EF4-FFF2-40B4-BE49-F238E27FC236}">
                <a16:creationId xmlns:a16="http://schemas.microsoft.com/office/drawing/2014/main" id="{48F42649-A82C-3165-53FE-955734515703}"/>
              </a:ext>
            </a:extLst>
          </p:cNvPr>
          <p:cNvPicPr>
            <a:picLocks noChangeAspect="1"/>
          </p:cNvPicPr>
          <p:nvPr/>
        </p:nvPicPr>
        <p:blipFill rotWithShape="1">
          <a:blip r:embed="rId2">
            <a:extLst>
              <a:ext uri="{28A0092B-C50C-407E-A947-70E740481C1C}">
                <a14:useLocalDpi xmlns:a14="http://schemas.microsoft.com/office/drawing/2010/main" val="0"/>
              </a:ext>
            </a:extLst>
          </a:blip>
          <a:srcRect l="8564" r="6284"/>
          <a:stretch/>
        </p:blipFill>
        <p:spPr>
          <a:xfrm>
            <a:off x="888603" y="1261330"/>
            <a:ext cx="4973212" cy="4335340"/>
          </a:xfrm>
          <a:prstGeom prst="rect">
            <a:avLst/>
          </a:prstGeom>
        </p:spPr>
      </p:pic>
      <p:sp>
        <p:nvSpPr>
          <p:cNvPr id="3" name="Metin kutusu 2"/>
          <p:cNvSpPr txBox="1"/>
          <p:nvPr/>
        </p:nvSpPr>
        <p:spPr>
          <a:xfrm>
            <a:off x="5861815" y="5318975"/>
            <a:ext cx="3655671" cy="369332"/>
          </a:xfrm>
          <a:prstGeom prst="rect">
            <a:avLst/>
          </a:prstGeom>
          <a:noFill/>
        </p:spPr>
        <p:txBody>
          <a:bodyPr wrap="square" rtlCol="0">
            <a:spAutoFit/>
          </a:bodyPr>
          <a:lstStyle/>
          <a:p>
            <a:r>
              <a:rPr lang="tr-TR" dirty="0"/>
              <a:t>Hazırlayan: Mehmet Akif UĞURLU</a:t>
            </a:r>
          </a:p>
        </p:txBody>
      </p:sp>
    </p:spTree>
    <p:extLst>
      <p:ext uri="{BB962C8B-B14F-4D97-AF65-F5344CB8AC3E}">
        <p14:creationId xmlns:p14="http://schemas.microsoft.com/office/powerpoint/2010/main" val="3494536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Okulumuzun İç Kısmı</a:t>
            </a:r>
          </a:p>
        </p:txBody>
      </p:sp>
      <p:sp>
        <p:nvSpPr>
          <p:cNvPr id="3" name="İçerik Yer Tutucusu 2"/>
          <p:cNvSpPr>
            <a:spLocks noGrp="1"/>
          </p:cNvSpPr>
          <p:nvPr>
            <p:ph idx="1"/>
          </p:nvPr>
        </p:nvSpPr>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1 tane Fen Bilimleri Laboratuvarı, 1 tane Kütüphane, 1 tane Mescit, 1 tane Kantin ve 8 tane derslikten oluşmaktadır. Okulumuzda ayrıca 2 tane anasınıfı, oyun odası ve kitap okuma odası bulunmaktadır. </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3852942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15108DD-D932-F8D3-B876-3AA029040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descr="metin, iç mekan, tavan, yer içeren bir resim&#10;&#10;Açıklama otomatik olarak oluşturuldu">
            <a:extLst>
              <a:ext uri="{FF2B5EF4-FFF2-40B4-BE49-F238E27FC236}">
                <a16:creationId xmlns:a16="http://schemas.microsoft.com/office/drawing/2014/main" id="{9EBFA6A3-EA10-7816-9EF8-03AF96EBAC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5359" y="880555"/>
            <a:ext cx="4260985" cy="3195739"/>
          </a:xfrm>
          <a:prstGeom prst="rect">
            <a:avLst/>
          </a:prstGeom>
        </p:spPr>
      </p:pic>
      <p:pic>
        <p:nvPicPr>
          <p:cNvPr id="6" name="Resim 5" descr="metin, yer, iç mekan, tavan içeren bir resim&#10;&#10;Açıklama otomatik olarak oluşturuldu">
            <a:extLst>
              <a:ext uri="{FF2B5EF4-FFF2-40B4-BE49-F238E27FC236}">
                <a16:creationId xmlns:a16="http://schemas.microsoft.com/office/drawing/2014/main" id="{7B7D9913-9893-A349-78A0-781842DD68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01926" y="880555"/>
            <a:ext cx="4260985" cy="3195739"/>
          </a:xfrm>
          <a:prstGeom prst="rect">
            <a:avLst/>
          </a:prstGeom>
        </p:spPr>
      </p:pic>
    </p:spTree>
    <p:extLst>
      <p:ext uri="{BB962C8B-B14F-4D97-AF65-F5344CB8AC3E}">
        <p14:creationId xmlns:p14="http://schemas.microsoft.com/office/powerpoint/2010/main" val="378354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45" y="631061"/>
            <a:ext cx="4361646" cy="3271235"/>
          </a:xfrm>
          <a:prstGeom prst="rect">
            <a:avLst/>
          </a:prstGeom>
        </p:spPr>
      </p:pic>
      <p:pic>
        <p:nvPicPr>
          <p:cNvPr id="7" name="Resim 6" descr="duvar, iç mekan, yatak odası içeren bir resim&#10;&#10;Açıklama otomatik olarak oluşturuldu">
            <a:extLst>
              <a:ext uri="{FF2B5EF4-FFF2-40B4-BE49-F238E27FC236}">
                <a16:creationId xmlns:a16="http://schemas.microsoft.com/office/drawing/2014/main" id="{5688FE36-DF7F-8E2E-725C-BA768F775B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24587" y="631060"/>
            <a:ext cx="4361647" cy="3271235"/>
          </a:xfrm>
          <a:prstGeom prst="rect">
            <a:avLst/>
          </a:prstGeom>
        </p:spPr>
      </p:pic>
    </p:spTree>
    <p:extLst>
      <p:ext uri="{BB962C8B-B14F-4D97-AF65-F5344CB8AC3E}">
        <p14:creationId xmlns:p14="http://schemas.microsoft.com/office/powerpoint/2010/main" val="1084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Fen Bilimleri Laboratuvarı</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545464"/>
            <a:ext cx="3817393" cy="2863045"/>
          </a:xfrm>
          <a:prstGeom prst="rect">
            <a:avLst/>
          </a:prstGeom>
        </p:spPr>
      </p:pic>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540" y="1545464"/>
            <a:ext cx="3817393" cy="2863045"/>
          </a:xfrm>
          <a:prstGeom prst="rect">
            <a:avLst/>
          </a:prstGeom>
        </p:spPr>
      </p:pic>
    </p:spTree>
    <p:extLst>
      <p:ext uri="{BB962C8B-B14F-4D97-AF65-F5344CB8AC3E}">
        <p14:creationId xmlns:p14="http://schemas.microsoft.com/office/powerpoint/2010/main" val="392862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69" y="425002"/>
            <a:ext cx="4215685" cy="3567449"/>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862" y="425002"/>
            <a:ext cx="4215685" cy="3567449"/>
          </a:xfrm>
          <a:prstGeom prst="rect">
            <a:avLst/>
          </a:prstGeom>
        </p:spPr>
      </p:pic>
    </p:spTree>
    <p:extLst>
      <p:ext uri="{BB962C8B-B14F-4D97-AF65-F5344CB8AC3E}">
        <p14:creationId xmlns:p14="http://schemas.microsoft.com/office/powerpoint/2010/main" val="2517900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26265"/>
            <a:ext cx="8596668" cy="1320800"/>
          </a:xfrm>
        </p:spPr>
        <p:txBody>
          <a:bodyPr/>
          <a:lstStyle/>
          <a:p>
            <a:pPr algn="ctr"/>
            <a:r>
              <a:rPr lang="tr-TR" dirty="0"/>
              <a:t>Kütüphane</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365160"/>
            <a:ext cx="4010576" cy="3007932"/>
          </a:xfrm>
          <a:prstGeom prst="rect">
            <a:avLst/>
          </a:prstGeom>
        </p:spPr>
      </p:pic>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583" y="1365160"/>
            <a:ext cx="4078310" cy="3058733"/>
          </a:xfrm>
          <a:prstGeom prst="rect">
            <a:avLst/>
          </a:prstGeom>
        </p:spPr>
      </p:pic>
    </p:spTree>
    <p:extLst>
      <p:ext uri="{BB962C8B-B14F-4D97-AF65-F5344CB8AC3E}">
        <p14:creationId xmlns:p14="http://schemas.microsoft.com/office/powerpoint/2010/main" val="947046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Anasınıflarımız</a:t>
            </a:r>
          </a:p>
        </p:txBody>
      </p:sp>
      <p:pic>
        <p:nvPicPr>
          <p:cNvPr id="3" name="Resim 2">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474631"/>
            <a:ext cx="3752998" cy="281474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87" y="1474630"/>
            <a:ext cx="3752998" cy="2814749"/>
          </a:xfrm>
          <a:prstGeom prst="rect">
            <a:avLst/>
          </a:prstGeom>
        </p:spPr>
      </p:pic>
    </p:spTree>
    <p:extLst>
      <p:ext uri="{BB962C8B-B14F-4D97-AF65-F5344CB8AC3E}">
        <p14:creationId xmlns:p14="http://schemas.microsoft.com/office/powerpoint/2010/main" val="3013052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424223"/>
            <a:ext cx="8596668" cy="1320800"/>
          </a:xfrm>
        </p:spPr>
        <p:txBody>
          <a:bodyPr/>
          <a:lstStyle/>
          <a:p>
            <a:pPr algn="ctr"/>
            <a:r>
              <a:rPr lang="tr-TR" dirty="0"/>
              <a:t>Oyun Odası</a:t>
            </a:r>
          </a:p>
        </p:txBody>
      </p:sp>
      <p:pic>
        <p:nvPicPr>
          <p:cNvPr id="3" name="Resim 2">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57" y="1424546"/>
            <a:ext cx="3881787" cy="2911341"/>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761" y="1424546"/>
            <a:ext cx="3881788" cy="2911341"/>
          </a:xfrm>
          <a:prstGeom prst="rect">
            <a:avLst/>
          </a:prstGeom>
        </p:spPr>
      </p:pic>
    </p:spTree>
    <p:extLst>
      <p:ext uri="{BB962C8B-B14F-4D97-AF65-F5344CB8AC3E}">
        <p14:creationId xmlns:p14="http://schemas.microsoft.com/office/powerpoint/2010/main" val="2480813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46233"/>
            <a:ext cx="8596668" cy="1320800"/>
          </a:xfrm>
        </p:spPr>
        <p:txBody>
          <a:bodyPr/>
          <a:lstStyle/>
          <a:p>
            <a:pPr algn="ctr"/>
            <a:r>
              <a:rPr lang="tr-TR" dirty="0"/>
              <a:t>Mescit</a:t>
            </a:r>
          </a:p>
        </p:txBody>
      </p:sp>
      <p:pic>
        <p:nvPicPr>
          <p:cNvPr id="3" name="Resim 2">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270000"/>
            <a:ext cx="4035380" cy="3026535"/>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090" y="1269999"/>
            <a:ext cx="4001037" cy="3026535"/>
          </a:xfrm>
          <a:prstGeom prst="rect">
            <a:avLst/>
          </a:prstGeom>
        </p:spPr>
      </p:pic>
    </p:spTree>
    <p:extLst>
      <p:ext uri="{BB962C8B-B14F-4D97-AF65-F5344CB8AC3E}">
        <p14:creationId xmlns:p14="http://schemas.microsoft.com/office/powerpoint/2010/main" val="572274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DD9978-530A-EF1F-38FF-3FFF4F52EE4B}"/>
              </a:ext>
            </a:extLst>
          </p:cNvPr>
          <p:cNvSpPr>
            <a:spLocks noGrp="1"/>
          </p:cNvSpPr>
          <p:nvPr>
            <p:ph type="title"/>
          </p:nvPr>
        </p:nvSpPr>
        <p:spPr>
          <a:xfrm>
            <a:off x="677334" y="451046"/>
            <a:ext cx="8596668" cy="1320800"/>
          </a:xfrm>
        </p:spPr>
        <p:txBody>
          <a:bodyPr/>
          <a:lstStyle/>
          <a:p>
            <a:pPr algn="ctr"/>
            <a:r>
              <a:rPr lang="tr-TR" dirty="0"/>
              <a:t>Kantin</a:t>
            </a:r>
          </a:p>
        </p:txBody>
      </p:sp>
      <p:pic>
        <p:nvPicPr>
          <p:cNvPr id="3" name="Resim 2">
            <a:extLst>
              <a:ext uri="{FF2B5EF4-FFF2-40B4-BE49-F238E27FC236}">
                <a16:creationId xmlns:a16="http://schemas.microsoft.com/office/drawing/2014/main" id="{7CC47FD8-F169-3DED-16ED-5BFB88197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5" name="Resim 4" descr="iç mekan, yer, tavan, sahne içeren bir resim&#10;&#10;Açıklama otomatik olarak oluşturuldu">
            <a:extLst>
              <a:ext uri="{FF2B5EF4-FFF2-40B4-BE49-F238E27FC236}">
                <a16:creationId xmlns:a16="http://schemas.microsoft.com/office/drawing/2014/main" id="{576D0DA6-794C-85E7-CF70-FD9022A131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0204" y="1349291"/>
            <a:ext cx="4096629" cy="3072472"/>
          </a:xfrm>
          <a:prstGeom prst="rect">
            <a:avLst/>
          </a:prstGeom>
        </p:spPr>
      </p:pic>
      <p:pic>
        <p:nvPicPr>
          <p:cNvPr id="9" name="Resim 8" descr="metin, iç mekan, birkaç içeren bir resim&#10;&#10;Açıklama otomatik olarak oluşturuldu">
            <a:extLst>
              <a:ext uri="{FF2B5EF4-FFF2-40B4-BE49-F238E27FC236}">
                <a16:creationId xmlns:a16="http://schemas.microsoft.com/office/drawing/2014/main" id="{48B88A4D-D381-5B8B-CCC8-9A189ADBD6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6447" y="1349291"/>
            <a:ext cx="4096629" cy="3072472"/>
          </a:xfrm>
          <a:prstGeom prst="rect">
            <a:avLst/>
          </a:prstGeom>
        </p:spPr>
      </p:pic>
    </p:spTree>
    <p:extLst>
      <p:ext uri="{BB962C8B-B14F-4D97-AF65-F5344CB8AC3E}">
        <p14:creationId xmlns:p14="http://schemas.microsoft.com/office/powerpoint/2010/main" val="3015496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6B7122-E77E-B321-DDF8-3FC4BA026EBD}"/>
              </a:ext>
            </a:extLst>
          </p:cNvPr>
          <p:cNvSpPr>
            <a:spLocks noGrp="1"/>
          </p:cNvSpPr>
          <p:nvPr>
            <p:ph type="title"/>
          </p:nvPr>
        </p:nvSpPr>
        <p:spPr/>
        <p:txBody>
          <a:bodyPr/>
          <a:lstStyle/>
          <a:p>
            <a:pPr algn="ctr"/>
            <a:r>
              <a:rPr lang="tr-TR" dirty="0"/>
              <a:t>MİSYONUMUZ</a:t>
            </a:r>
          </a:p>
        </p:txBody>
      </p:sp>
      <p:sp>
        <p:nvSpPr>
          <p:cNvPr id="3" name="İçerik Yer Tutucusu 2">
            <a:extLst>
              <a:ext uri="{FF2B5EF4-FFF2-40B4-BE49-F238E27FC236}">
                <a16:creationId xmlns:a16="http://schemas.microsoft.com/office/drawing/2014/main" id="{D19C1B6E-ECD2-3328-3492-243E9A8FD8C9}"/>
              </a:ext>
            </a:extLst>
          </p:cNvPr>
          <p:cNvSpPr>
            <a:spLocks noGrp="1"/>
          </p:cNvSpPr>
          <p:nvPr>
            <p:ph idx="1"/>
          </p:nvPr>
        </p:nvSpPr>
        <p:spPr>
          <a:xfrm>
            <a:off x="677334" y="1503767"/>
            <a:ext cx="8596668" cy="3880773"/>
          </a:xfrm>
        </p:spPr>
        <p:txBody>
          <a:bodyPr/>
          <a:lstStyle/>
          <a:p>
            <a:pPr algn="ctr">
              <a:lnSpc>
                <a:spcPct val="150000"/>
              </a:lnSpc>
            </a:pPr>
            <a:r>
              <a:rPr lang="tr-TR" b="0" i="0" dirty="0">
                <a:solidFill>
                  <a:schemeClr val="tx2">
                    <a:lumMod val="75000"/>
                  </a:schemeClr>
                </a:solidFill>
                <a:effectLst/>
                <a:latin typeface="Times New Roman" panose="02020603050405020304" pitchFamily="18" charset="0"/>
                <a:cs typeface="Times New Roman" panose="02020603050405020304" pitchFamily="18" charset="0"/>
              </a:rPr>
              <a:t>Öğrencilerimizi aile ortamı sıcaklığında akademik yönden ve kültürel açıdan örnek ve öncü birey olarak yetiştirerek ilgi yetenek ve kabiliyetlerine uygun olarak bir üst eğitim kurumuna hazırlamaktır. Öğrencilerimizin içindeki manevi gücü açığa çıkarmak, potansiyellerini etkili kullanmalarını sağlayarak üretken, başarılı, kendinden emin, sorgulayan sınırlarını bilen, milli ve manevi değerlere, insan haklarına ve çevreye saygılı, çözüm odaklı dünyaya karşı sorumluluk bilincini taşıyan şuurlu bir gelecek yetiştirmek.</a:t>
            </a:r>
            <a:endParaRPr lang="tr-TR"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418" y="4753083"/>
            <a:ext cx="2476500" cy="1838325"/>
          </a:xfrm>
          <a:prstGeom prst="rect">
            <a:avLst/>
          </a:prstGeom>
        </p:spPr>
      </p:pic>
    </p:spTree>
    <p:extLst>
      <p:ext uri="{BB962C8B-B14F-4D97-AF65-F5344CB8AC3E}">
        <p14:creationId xmlns:p14="http://schemas.microsoft.com/office/powerpoint/2010/main" val="3023030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Sportif ve Kültürel Faaliyetlerimiz</a:t>
            </a:r>
          </a:p>
        </p:txBody>
      </p:sp>
      <p:sp>
        <p:nvSpPr>
          <p:cNvPr id="3" name="İçerik Yer Tutucusu 2"/>
          <p:cNvSpPr>
            <a:spLocks noGrp="1"/>
          </p:cNvSpPr>
          <p:nvPr>
            <p:ph idx="1"/>
          </p:nvPr>
        </p:nvSpPr>
        <p:spPr>
          <a:xfrm>
            <a:off x="625820" y="2126322"/>
            <a:ext cx="8596668" cy="3880773"/>
          </a:xfrm>
        </p:spPr>
        <p:txBody>
          <a:bodyPr/>
          <a:lstStyle/>
          <a:p>
            <a:pPr algn="just">
              <a:lnSpc>
                <a:spcPct val="150000"/>
              </a:lnSpc>
            </a:pPr>
            <a:r>
              <a:rPr lang="tr-TR" sz="2000" dirty="0">
                <a:latin typeface="Times New Roman" panose="02020603050405020304" pitchFamily="18" charset="0"/>
                <a:cs typeface="Times New Roman" panose="02020603050405020304" pitchFamily="18" charset="0"/>
              </a:rPr>
              <a:t>Okulumuzda bu dönem sınıflar arasında futbol, basketbol ve voleybol turnuvaları düzenlenmiştir. Şampiyon olan sınıflarımızın hepsine madalya verilmiştir.</a:t>
            </a:r>
          </a:p>
          <a:p>
            <a:pPr algn="just">
              <a:lnSpc>
                <a:spcPct val="150000"/>
              </a:lnSpc>
            </a:pPr>
            <a:endParaRPr lang="tr-TR" dirty="0">
              <a:latin typeface="Times New Roman" panose="02020603050405020304" pitchFamily="18" charset="0"/>
              <a:cs typeface="Times New Roman" panose="02020603050405020304" pitchFamily="18" charset="0"/>
            </a:endParaRPr>
          </a:p>
          <a:p>
            <a:pPr marL="0" indent="0" algn="just">
              <a:lnSpc>
                <a:spcPct val="150000"/>
              </a:lnSpc>
              <a:buNone/>
            </a:pPr>
            <a:endParaRPr lang="tr-TR"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3815940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30" y="901522"/>
            <a:ext cx="4327299" cy="3245475"/>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114" y="901522"/>
            <a:ext cx="4341772" cy="3245475"/>
          </a:xfrm>
          <a:prstGeom prst="rect">
            <a:avLst/>
          </a:prstGeom>
        </p:spPr>
      </p:pic>
    </p:spTree>
    <p:extLst>
      <p:ext uri="{BB962C8B-B14F-4D97-AF65-F5344CB8AC3E}">
        <p14:creationId xmlns:p14="http://schemas.microsoft.com/office/powerpoint/2010/main" val="3169101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72" y="691460"/>
            <a:ext cx="4284372" cy="3213279"/>
          </a:xfrm>
          <a:prstGeom prst="rect">
            <a:avLst/>
          </a:prstGeom>
        </p:spPr>
      </p:pic>
      <p:pic>
        <p:nvPicPr>
          <p:cNvPr id="5" name="Resim 4" descr="açık hava, gök, zemin, kişi içeren bir resim&#10;&#10;Açıklama otomatik olarak oluşturuldu">
            <a:extLst>
              <a:ext uri="{FF2B5EF4-FFF2-40B4-BE49-F238E27FC236}">
                <a16:creationId xmlns:a16="http://schemas.microsoft.com/office/drawing/2014/main" id="{B4F1A7FE-EAAD-01C8-59B5-4532247DCF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8141" y="691460"/>
            <a:ext cx="4284372" cy="3213279"/>
          </a:xfrm>
          <a:prstGeom prst="rect">
            <a:avLst/>
          </a:prstGeom>
        </p:spPr>
      </p:pic>
    </p:spTree>
    <p:extLst>
      <p:ext uri="{BB962C8B-B14F-4D97-AF65-F5344CB8AC3E}">
        <p14:creationId xmlns:p14="http://schemas.microsoft.com/office/powerpoint/2010/main" val="172362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Sportif ve Kültürel Faaliyetlerimiz</a:t>
            </a:r>
          </a:p>
        </p:txBody>
      </p:sp>
      <p:sp>
        <p:nvSpPr>
          <p:cNvPr id="3" name="İçerik Yer Tutucusu 2"/>
          <p:cNvSpPr>
            <a:spLocks noGrp="1"/>
          </p:cNvSpPr>
          <p:nvPr>
            <p:ph idx="1"/>
          </p:nvPr>
        </p:nvSpPr>
        <p:spPr>
          <a:xfrm>
            <a:off x="677334" y="1930400"/>
            <a:ext cx="8596668" cy="3880773"/>
          </a:xfrm>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Öğrencilerimizin milli ve manevi duygularını güçlendirmek, tarihimizi </a:t>
            </a:r>
            <a:r>
              <a:rPr lang="tr-TR" sz="2000" dirty="0" err="1">
                <a:latin typeface="Times New Roman" panose="02020603050405020304" pitchFamily="18" charset="0"/>
                <a:cs typeface="Times New Roman" panose="02020603050405020304" pitchFamily="18" charset="0"/>
              </a:rPr>
              <a:t>deneyimlerek</a:t>
            </a:r>
            <a:r>
              <a:rPr lang="tr-TR" sz="2000" dirty="0">
                <a:latin typeface="Times New Roman" panose="02020603050405020304" pitchFamily="18" charset="0"/>
                <a:cs typeface="Times New Roman" panose="02020603050405020304" pitchFamily="18" charset="0"/>
              </a:rPr>
              <a:t> öğrenmeleri amacıyla Çanakkale gezisi düzenlenmiştir. Bu gezide öğrencilerimiz 57. Alay Şehitliği, </a:t>
            </a:r>
            <a:r>
              <a:rPr lang="tr-TR" sz="2000" dirty="0" err="1">
                <a:latin typeface="Times New Roman" panose="02020603050405020304" pitchFamily="18" charset="0"/>
                <a:cs typeface="Times New Roman" panose="02020603050405020304" pitchFamily="18" charset="0"/>
              </a:rPr>
              <a:t>Seyid</a:t>
            </a:r>
            <a:r>
              <a:rPr lang="tr-TR" sz="2000" dirty="0">
                <a:latin typeface="Times New Roman" panose="02020603050405020304" pitchFamily="18" charset="0"/>
                <a:cs typeface="Times New Roman" panose="02020603050405020304" pitchFamily="18" charset="0"/>
              </a:rPr>
              <a:t> Onbaşı ve Rumeli Mecidiye Şehitliği, Çanakkale Şehitler Abidesi ve Dur Yolcu Anıtını görme imkanına sahip olmuştur.</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813478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31" y="721217"/>
            <a:ext cx="4219979" cy="3164985"/>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6024" y="721217"/>
            <a:ext cx="4254190" cy="3164985"/>
          </a:xfrm>
          <a:prstGeom prst="rect">
            <a:avLst/>
          </a:prstGeom>
        </p:spPr>
      </p:pic>
    </p:spTree>
    <p:extLst>
      <p:ext uri="{BB962C8B-B14F-4D97-AF65-F5344CB8AC3E}">
        <p14:creationId xmlns:p14="http://schemas.microsoft.com/office/powerpoint/2010/main" val="1051136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Kitap Fuarı Gezisi</a:t>
            </a:r>
          </a:p>
        </p:txBody>
      </p:sp>
      <p:sp>
        <p:nvSpPr>
          <p:cNvPr id="3" name="İçerik Yer Tutucusu 2"/>
          <p:cNvSpPr>
            <a:spLocks noGrp="1"/>
          </p:cNvSpPr>
          <p:nvPr>
            <p:ph idx="1"/>
          </p:nvPr>
        </p:nvSpPr>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Okulumuz Türkçe öğretmenleri Fatma Karaman ve Büşra Esmeray’ın teşvikleriyle gerçekleşen kitap fuarı gezimiz olmuştur. Bu gezide öğrencilerimiz birçok kitabı tanıma ve görme imkanına erişmiştir. Ayrıca kitap yazarlarıyla da tanışma fırsatına ulaşmışlardır.</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187507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00" y="742041"/>
            <a:ext cx="4258615" cy="319396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115" y="742040"/>
            <a:ext cx="4258615" cy="3193961"/>
          </a:xfrm>
          <a:prstGeom prst="rect">
            <a:avLst/>
          </a:prstGeom>
        </p:spPr>
      </p:pic>
    </p:spTree>
    <p:extLst>
      <p:ext uri="{BB962C8B-B14F-4D97-AF65-F5344CB8AC3E}">
        <p14:creationId xmlns:p14="http://schemas.microsoft.com/office/powerpoint/2010/main" val="3822771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Okul Tanıtım Gezileri</a:t>
            </a:r>
          </a:p>
        </p:txBody>
      </p:sp>
      <p:sp>
        <p:nvSpPr>
          <p:cNvPr id="3" name="İçerik Yer Tutucusu 2"/>
          <p:cNvSpPr>
            <a:spLocks noGrp="1"/>
          </p:cNvSpPr>
          <p:nvPr>
            <p:ph idx="1"/>
          </p:nvPr>
        </p:nvSpPr>
        <p:spPr>
          <a:xfrm>
            <a:off x="677334" y="1930400"/>
            <a:ext cx="8596668" cy="3880773"/>
          </a:xfrm>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8.sınıf öğrencilerimize liseleri tanıtmak amacıyla okul gezileri düzenlenmiştir. Bu gezilerde Seval-Ahmet Çetin Fen Lisesi, Trakya Anadolu Lisesi, Çerkezköy Anadolu Lisesi, Enesler Anadolu İmam Hatip Lisesi ve Türk Tekstil Vakfı Mesleki ve Teknik Anadolu lisesi ziyaret edilmiştir. Öğrencilerimiz bu gezide liseleri yakından tanıma ve gözlem yapma fırsatı bulmuşlardır.</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115719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61" y="695459"/>
            <a:ext cx="4189795" cy="3142347"/>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904" y="695459"/>
            <a:ext cx="4189795" cy="3142347"/>
          </a:xfrm>
          <a:prstGeom prst="rect">
            <a:avLst/>
          </a:prstGeom>
        </p:spPr>
      </p:pic>
    </p:spTree>
    <p:extLst>
      <p:ext uri="{BB962C8B-B14F-4D97-AF65-F5344CB8AC3E}">
        <p14:creationId xmlns:p14="http://schemas.microsoft.com/office/powerpoint/2010/main" val="26573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079" y="1816701"/>
            <a:ext cx="2536150" cy="2575774"/>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278" y="186386"/>
            <a:ext cx="2536150" cy="2581856"/>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776" y="192468"/>
            <a:ext cx="2536150" cy="2575774"/>
          </a:xfrm>
          <a:prstGeom prst="rect">
            <a:avLst/>
          </a:prstGeom>
        </p:spPr>
      </p:pic>
    </p:spTree>
    <p:extLst>
      <p:ext uri="{BB962C8B-B14F-4D97-AF65-F5344CB8AC3E}">
        <p14:creationId xmlns:p14="http://schemas.microsoft.com/office/powerpoint/2010/main" val="178082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Vizyonumuz</a:t>
            </a:r>
          </a:p>
        </p:txBody>
      </p:sp>
      <p:sp>
        <p:nvSpPr>
          <p:cNvPr id="3" name="İçerik Yer Tutucusu 2"/>
          <p:cNvSpPr>
            <a:spLocks noGrp="1"/>
          </p:cNvSpPr>
          <p:nvPr>
            <p:ph idx="1"/>
          </p:nvPr>
        </p:nvSpPr>
        <p:spPr>
          <a:xfrm>
            <a:off x="677334" y="1791472"/>
            <a:ext cx="8596668" cy="3880773"/>
          </a:xfrm>
        </p:spPr>
        <p:txBody>
          <a:bodyPr/>
          <a:lstStyle/>
          <a:p>
            <a:pPr algn="ctr">
              <a:lnSpc>
                <a:spcPct val="150000"/>
              </a:lnSpc>
            </a:pPr>
            <a:r>
              <a:rPr lang="tr-TR" dirty="0">
                <a:latin typeface="Times New Roman" panose="02020603050405020304" pitchFamily="18" charset="0"/>
                <a:cs typeface="Times New Roman" panose="02020603050405020304" pitchFamily="18" charset="0"/>
              </a:rPr>
              <a:t>Yaşadığımız coğrafyada olumlu değişiklikler yapacak motivasyona sahip, ufku geniş kültürlü, başarılı, kendine güvenen, kendi değerleri ile birlikte insanlığın ortak kazanımları olan evrensel değerleri özümsemiş hayat boyu öğrenen Yaratılanı "Yaratan´dan" ötürü sevebilen dünyayı bir laboratuvar olarak gören insana, düşünceye, özgürlüğe, ahlaka ve kültürel mirasa saygı duyan nitelikli fertler ve mutlu nesiller yetiştiren bir eğitim kurumu olmak için varız.</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418" y="4753083"/>
            <a:ext cx="2476500" cy="1838325"/>
          </a:xfrm>
          <a:prstGeom prst="rect">
            <a:avLst/>
          </a:prstGeom>
        </p:spPr>
      </p:pic>
    </p:spTree>
    <p:extLst>
      <p:ext uri="{BB962C8B-B14F-4D97-AF65-F5344CB8AC3E}">
        <p14:creationId xmlns:p14="http://schemas.microsoft.com/office/powerpoint/2010/main" val="4209776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Deneme Sınavları</a:t>
            </a:r>
          </a:p>
        </p:txBody>
      </p:sp>
      <p:sp>
        <p:nvSpPr>
          <p:cNvPr id="3" name="İçerik Yer Tutucusu 2"/>
          <p:cNvSpPr>
            <a:spLocks noGrp="1"/>
          </p:cNvSpPr>
          <p:nvPr>
            <p:ph idx="1"/>
          </p:nvPr>
        </p:nvSpPr>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8.sınıf öğrencilerimizin sınava daha hazırlıklı olmaları ve sınav deneyimi kazanabilmeleri amacıyla okulumuzda 20 civarı deneme sınavı gerçekleştirilmiştir. Bu denemelerde farklı yayınların hazırladığı kitapçıklar kullanılarak öğrencilerimizin farklı soru tiplerini görmesi sağlanmıştır. </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1066763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237" y="875763"/>
            <a:ext cx="3949521" cy="296214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389" y="875763"/>
            <a:ext cx="3949521" cy="2962141"/>
          </a:xfrm>
          <a:prstGeom prst="rect">
            <a:avLst/>
          </a:prstGeom>
        </p:spPr>
      </p:pic>
    </p:spTree>
    <p:extLst>
      <p:ext uri="{BB962C8B-B14F-4D97-AF65-F5344CB8AC3E}">
        <p14:creationId xmlns:p14="http://schemas.microsoft.com/office/powerpoint/2010/main" val="2968091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Genel Bilgiler</a:t>
            </a:r>
          </a:p>
        </p:txBody>
      </p:sp>
      <p:sp>
        <p:nvSpPr>
          <p:cNvPr id="3" name="İçerik Yer Tutucusu 2"/>
          <p:cNvSpPr>
            <a:spLocks noGrp="1"/>
          </p:cNvSpPr>
          <p:nvPr>
            <p:ph idx="1"/>
          </p:nvPr>
        </p:nvSpPr>
        <p:spPr>
          <a:xfrm>
            <a:off x="677334" y="1774223"/>
            <a:ext cx="8596668" cy="3880773"/>
          </a:xfrm>
        </p:spPr>
        <p:txBody>
          <a:bodyPr/>
          <a:lstStyle/>
          <a:p>
            <a:r>
              <a:rPr lang="tr-TR" sz="2000" dirty="0">
                <a:latin typeface="Times New Roman" panose="02020603050405020304" pitchFamily="18" charset="0"/>
                <a:cs typeface="Times New Roman" panose="02020603050405020304" pitchFamily="18" charset="0"/>
              </a:rPr>
              <a:t>Okulumuzda 5. 6. 7. ve 8. sınıflardan 2’şer şube olmak üzere toplamda 8 şube, 2 tane anasınıfı ve 1 tane de özel eğitim sınıfımız vardır. </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Öğrenci sayımız ortaokul kademesinde toplam 163’tür. Okul öncesi kademesinde ise 54’tür. Özel eğitim sınıfımızda 2 öğrencimiz vardır.</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1 Müdür, 1 Müdür Yardımcısı ve 18 öğretmenimiz vardır.</a:t>
            </a:r>
          </a:p>
          <a:p>
            <a:endParaRPr lang="tr-TR" dirty="0"/>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1991124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Okulumuzun Dış Kısmı</a:t>
            </a:r>
          </a:p>
        </p:txBody>
      </p:sp>
      <p:sp>
        <p:nvSpPr>
          <p:cNvPr id="3" name="İçerik Yer Tutucusu 2"/>
          <p:cNvSpPr>
            <a:spLocks noGrp="1"/>
          </p:cNvSpPr>
          <p:nvPr>
            <p:ph idx="1"/>
          </p:nvPr>
        </p:nvSpPr>
        <p:spPr/>
        <p:txBody>
          <a:bodyPr>
            <a:normAutofit/>
          </a:bodyPr>
          <a:lstStyle/>
          <a:p>
            <a:pPr algn="just">
              <a:lnSpc>
                <a:spcPct val="150000"/>
              </a:lnSpc>
            </a:pPr>
            <a:r>
              <a:rPr lang="tr-TR" sz="2000" dirty="0">
                <a:latin typeface="Times New Roman" panose="02020603050405020304" pitchFamily="18" charset="0"/>
                <a:cs typeface="Times New Roman" panose="02020603050405020304" pitchFamily="18" charset="0"/>
              </a:rPr>
              <a:t>Okulumuzda 1 adet basketbol sahası, 1 adet futbol sahası, 1 adet voleybol sahası ve 1 adet bahçemiz vardır. </a:t>
            </a:r>
          </a:p>
        </p:txBody>
      </p:sp>
      <p:pic>
        <p:nvPicPr>
          <p:cNvPr id="4" name="Resim 3">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spTree>
    <p:extLst>
      <p:ext uri="{BB962C8B-B14F-4D97-AF65-F5344CB8AC3E}">
        <p14:creationId xmlns:p14="http://schemas.microsoft.com/office/powerpoint/2010/main" val="646613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64" y="803708"/>
            <a:ext cx="4275785" cy="3206839"/>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732" y="803708"/>
            <a:ext cx="4275785" cy="3206839"/>
          </a:xfrm>
          <a:prstGeom prst="rect">
            <a:avLst/>
          </a:prstGeom>
        </p:spPr>
      </p:pic>
    </p:spTree>
    <p:extLst>
      <p:ext uri="{BB962C8B-B14F-4D97-AF65-F5344CB8AC3E}">
        <p14:creationId xmlns:p14="http://schemas.microsoft.com/office/powerpoint/2010/main" val="2236490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Spor Sahalarımız</a:t>
            </a:r>
          </a:p>
        </p:txBody>
      </p:sp>
      <p:pic>
        <p:nvPicPr>
          <p:cNvPr id="3" name="Resim 2">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269999"/>
            <a:ext cx="4152243" cy="311418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365" y="1269999"/>
            <a:ext cx="4152243" cy="3114182"/>
          </a:xfrm>
          <a:prstGeom prst="rect">
            <a:avLst/>
          </a:prstGeom>
        </p:spPr>
      </p:pic>
    </p:spTree>
    <p:extLst>
      <p:ext uri="{BB962C8B-B14F-4D97-AF65-F5344CB8AC3E}">
        <p14:creationId xmlns:p14="http://schemas.microsoft.com/office/powerpoint/2010/main" val="860238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48" y="772733"/>
            <a:ext cx="4091189" cy="306839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36812" y="259189"/>
            <a:ext cx="3068394" cy="4095482"/>
          </a:xfrm>
          <a:prstGeom prst="rect">
            <a:avLst/>
          </a:prstGeom>
        </p:spPr>
      </p:pic>
    </p:spTree>
    <p:extLst>
      <p:ext uri="{BB962C8B-B14F-4D97-AF65-F5344CB8AC3E}">
        <p14:creationId xmlns:p14="http://schemas.microsoft.com/office/powerpoint/2010/main" val="2777336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Bahçemiz </a:t>
            </a:r>
          </a:p>
        </p:txBody>
      </p:sp>
      <p:pic>
        <p:nvPicPr>
          <p:cNvPr id="3" name="Resim 2">
            <a:extLst>
              <a:ext uri="{FF2B5EF4-FFF2-40B4-BE49-F238E27FC236}">
                <a16:creationId xmlns:a16="http://schemas.microsoft.com/office/drawing/2014/main" id="{1CFAEAF7-64A0-35D7-808D-7CAE3060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04" y="4559900"/>
            <a:ext cx="2476500" cy="183832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11" y="1255690"/>
            <a:ext cx="4039542" cy="3029657"/>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578" y="1255690"/>
            <a:ext cx="4039543" cy="3029657"/>
          </a:xfrm>
          <a:prstGeom prst="rect">
            <a:avLst/>
          </a:prstGeom>
        </p:spPr>
      </p:pic>
    </p:spTree>
    <p:extLst>
      <p:ext uri="{BB962C8B-B14F-4D97-AF65-F5344CB8AC3E}">
        <p14:creationId xmlns:p14="http://schemas.microsoft.com/office/powerpoint/2010/main" val="1397563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Yüzeyler">
  <a:themeElements>
    <a:clrScheme name="Özel 1">
      <a:dk1>
        <a:sysClr val="windowText" lastClr="000000"/>
      </a:dk1>
      <a:lt1>
        <a:sysClr val="window" lastClr="FFFFFF"/>
      </a:lt1>
      <a:dk2>
        <a:srgbClr val="2C3C43"/>
      </a:dk2>
      <a:lt2>
        <a:srgbClr val="C9F0FE"/>
      </a:lt2>
      <a:accent1>
        <a:srgbClr val="00B0F0"/>
      </a:accent1>
      <a:accent2>
        <a:srgbClr val="932313"/>
      </a:accent2>
      <a:accent3>
        <a:srgbClr val="00B0F0"/>
      </a:accent3>
      <a:accent4>
        <a:srgbClr val="000000"/>
      </a:accent4>
      <a:accent5>
        <a:srgbClr val="C42F1A"/>
      </a:accent5>
      <a:accent6>
        <a:srgbClr val="DD351E"/>
      </a:accent6>
      <a:hlink>
        <a:srgbClr val="000000"/>
      </a:hlink>
      <a:folHlink>
        <a:srgbClr val="D3D3D3"/>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Integral</Template>
  <TotalTime>273</TotalTime>
  <Words>489</Words>
  <Application>Microsoft Office PowerPoint</Application>
  <PresentationFormat>Geniş ekran</PresentationFormat>
  <Paragraphs>34</Paragraphs>
  <Slides>31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31</vt:i4>
      </vt:variant>
    </vt:vector>
  </HeadingPairs>
  <TitlesOfParts>
    <vt:vector size="36" baseType="lpstr">
      <vt:lpstr>Arial</vt:lpstr>
      <vt:lpstr>Times New Roman</vt:lpstr>
      <vt:lpstr>Trebuchet MS</vt:lpstr>
      <vt:lpstr>Wingdings 3</vt:lpstr>
      <vt:lpstr>Yüzeyler</vt:lpstr>
      <vt:lpstr>HACI FAHRİ ZÜMBÜL İMAM HATİP ORTAOKULU </vt:lpstr>
      <vt:lpstr>MİSYONUMUZ</vt:lpstr>
      <vt:lpstr>Vizyonumuz</vt:lpstr>
      <vt:lpstr>Genel Bilgiler</vt:lpstr>
      <vt:lpstr>Okulumuzun Dış Kısmı</vt:lpstr>
      <vt:lpstr>PowerPoint Sunusu</vt:lpstr>
      <vt:lpstr>Spor Sahalarımız</vt:lpstr>
      <vt:lpstr>PowerPoint Sunusu</vt:lpstr>
      <vt:lpstr>Bahçemiz </vt:lpstr>
      <vt:lpstr>Okulumuzun İç Kısmı</vt:lpstr>
      <vt:lpstr>PowerPoint Sunusu</vt:lpstr>
      <vt:lpstr>PowerPoint Sunusu</vt:lpstr>
      <vt:lpstr>Fen Bilimleri Laboratuvarı</vt:lpstr>
      <vt:lpstr>PowerPoint Sunusu</vt:lpstr>
      <vt:lpstr>Kütüphane</vt:lpstr>
      <vt:lpstr>Anasınıflarımız</vt:lpstr>
      <vt:lpstr>Oyun Odası</vt:lpstr>
      <vt:lpstr>Mescit</vt:lpstr>
      <vt:lpstr>Kantin</vt:lpstr>
      <vt:lpstr>Sportif ve Kültürel Faaliyetlerimiz</vt:lpstr>
      <vt:lpstr>PowerPoint Sunusu</vt:lpstr>
      <vt:lpstr>PowerPoint Sunusu</vt:lpstr>
      <vt:lpstr>Sportif ve Kültürel Faaliyetlerimiz</vt:lpstr>
      <vt:lpstr>PowerPoint Sunusu</vt:lpstr>
      <vt:lpstr>Kitap Fuarı Gezisi</vt:lpstr>
      <vt:lpstr>PowerPoint Sunusu</vt:lpstr>
      <vt:lpstr>Okul Tanıtım Gezileri</vt:lpstr>
      <vt:lpstr>PowerPoint Sunusu</vt:lpstr>
      <vt:lpstr>PowerPoint Sunusu</vt:lpstr>
      <vt:lpstr>Deneme Sınavları</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HACI FAHRİ ZÜMBÜL İMAM HATİP ORTAOKULU</dc:title>
  <dc:creator>Mehmet Akif Uğurlu</dc:creator>
  <cp:lastModifiedBy>FesliCafe</cp:lastModifiedBy>
  <cp:revision>25</cp:revision>
  <dcterms:created xsi:type="dcterms:W3CDTF">2022-05-29T08:27:33Z</dcterms:created>
  <dcterms:modified xsi:type="dcterms:W3CDTF">2022-06-06T09:00:08Z</dcterms:modified>
</cp:coreProperties>
</file>